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AU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A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44D1-06A4-4C4C-ABA1-753942D99DE7}" type="datetimeFigureOut">
              <a:rPr lang="en-AU" smtClean="0"/>
              <a:t>1/06/2015</a:t>
            </a:fld>
            <a:endParaRPr lang="en-A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691C-FF5F-43D5-867E-0834CC6107EC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702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A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A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44D1-06A4-4C4C-ABA1-753942D99DE7}" type="datetimeFigureOut">
              <a:rPr lang="en-AU" smtClean="0"/>
              <a:t>1/06/2015</a:t>
            </a:fld>
            <a:endParaRPr lang="en-A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691C-FF5F-43D5-867E-0834CC6107EC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198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A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A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44D1-06A4-4C4C-ABA1-753942D99DE7}" type="datetimeFigureOut">
              <a:rPr lang="en-AU" smtClean="0"/>
              <a:t>1/06/2015</a:t>
            </a:fld>
            <a:endParaRPr lang="en-A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691C-FF5F-43D5-867E-0834CC6107EC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6484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4935" y="0"/>
            <a:ext cx="8227871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17E5A-006E-480A-8389-2B4593C8DBB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173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A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A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44D1-06A4-4C4C-ABA1-753942D99DE7}" type="datetimeFigureOut">
              <a:rPr lang="en-AU" smtClean="0"/>
              <a:t>1/06/2015</a:t>
            </a:fld>
            <a:endParaRPr lang="en-A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691C-FF5F-43D5-867E-0834CC6107EC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418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A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44D1-06A4-4C4C-ABA1-753942D99DE7}" type="datetimeFigureOut">
              <a:rPr lang="en-AU" smtClean="0"/>
              <a:t>1/06/2015</a:t>
            </a:fld>
            <a:endParaRPr lang="en-A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691C-FF5F-43D5-867E-0834CC6107EC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941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A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A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A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44D1-06A4-4C4C-ABA1-753942D99DE7}" type="datetimeFigureOut">
              <a:rPr lang="en-AU" smtClean="0"/>
              <a:t>1/06/2015</a:t>
            </a:fld>
            <a:endParaRPr lang="en-A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691C-FF5F-43D5-867E-0834CC6107EC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668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A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A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A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44D1-06A4-4C4C-ABA1-753942D99DE7}" type="datetimeFigureOut">
              <a:rPr lang="en-AU" smtClean="0"/>
              <a:t>1/06/2015</a:t>
            </a:fld>
            <a:endParaRPr lang="en-A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691C-FF5F-43D5-867E-0834CC6107EC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078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A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44D1-06A4-4C4C-ABA1-753942D99DE7}" type="datetimeFigureOut">
              <a:rPr lang="en-AU" smtClean="0"/>
              <a:t>1/06/2015</a:t>
            </a:fld>
            <a:endParaRPr lang="en-A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691C-FF5F-43D5-867E-0834CC6107EC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691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44D1-06A4-4C4C-ABA1-753942D99DE7}" type="datetimeFigureOut">
              <a:rPr lang="en-AU" smtClean="0"/>
              <a:t>1/06/2015</a:t>
            </a:fld>
            <a:endParaRPr lang="en-A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691C-FF5F-43D5-867E-0834CC6107EC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335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A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A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44D1-06A4-4C4C-ABA1-753942D99DE7}" type="datetimeFigureOut">
              <a:rPr lang="en-AU" smtClean="0"/>
              <a:t>1/06/2015</a:t>
            </a:fld>
            <a:endParaRPr lang="en-A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691C-FF5F-43D5-867E-0834CC6107EC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340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A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44D1-06A4-4C4C-ABA1-753942D99DE7}" type="datetimeFigureOut">
              <a:rPr lang="en-AU" smtClean="0"/>
              <a:t>1/06/2015</a:t>
            </a:fld>
            <a:endParaRPr lang="en-A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691C-FF5F-43D5-867E-0834CC6107EC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969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A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A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344D1-06A4-4C4C-ABA1-753942D99DE7}" type="datetimeFigureOut">
              <a:rPr lang="en-AU" smtClean="0"/>
              <a:t>1/06/2015</a:t>
            </a:fld>
            <a:endParaRPr lang="en-A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2691C-FF5F-43D5-867E-0834CC6107EC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38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" y="74680"/>
            <a:ext cx="4416223" cy="67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23145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860032" y="0"/>
            <a:ext cx="3764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Cuenca del río </a:t>
            </a:r>
            <a:r>
              <a:rPr lang="es-ES" dirty="0" err="1" smtClean="0"/>
              <a:t>Guadiamar</a:t>
            </a:r>
            <a:r>
              <a:rPr lang="es-ES" dirty="0" smtClean="0"/>
              <a:t> - Ejemplo de simulación (1956 - 1999)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95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Escobar</dc:creator>
  <cp:lastModifiedBy>Francisco Escobar</cp:lastModifiedBy>
  <cp:revision>2</cp:revision>
  <dcterms:created xsi:type="dcterms:W3CDTF">2015-06-01T04:16:07Z</dcterms:created>
  <dcterms:modified xsi:type="dcterms:W3CDTF">2015-06-01T04:18:53Z</dcterms:modified>
</cp:coreProperties>
</file>